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16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D2353-8802-44D0-976B-E09F4883E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65ED6-BFC8-4999-B29F-126B5C5A0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FF6B1-D5F3-464D-8B4C-85660231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4703-A908-4261-9125-3220740E9F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35CDF-71FF-4375-AD72-F45ABDEE5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92EA9-92B7-42BF-A248-F41CBF91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89B-F957-4032-9B02-D89EE4659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4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46C83-71AA-4C39-8D81-54AADB226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0C11E6-C8E1-4F83-88CC-C949C57C5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BD1AE-0AB4-4C50-AA9B-1EBED2F0D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4703-A908-4261-9125-3220740E9F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51CC8-E689-4C63-9D43-6F602B8BF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A352F-85AB-4D28-917B-875C5BBFF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89B-F957-4032-9B02-D89EE4659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0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479266-097F-4A31-BFEA-9761A49D0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011B54-F7F0-4063-8D8C-021164A5C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FCCAD-7370-416B-B874-167F04E5C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4703-A908-4261-9125-3220740E9F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F28D1-CC72-4D30-8B53-03D8E208B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E79BF-415C-4882-8DFB-A4B1B273E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89B-F957-4032-9B02-D89EE4659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6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6127E-2772-419C-8E8A-B6414F9D7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17AAB-9AD7-4DE1-A177-FD66BC28F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1E088-FC3D-4194-87FE-F1958540F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4703-A908-4261-9125-3220740E9F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E6F1D-6413-44E9-9D28-45E73D122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42810-42FD-4ACB-BB26-CF097DE7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89B-F957-4032-9B02-D89EE4659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9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01A8B-7279-41BA-8806-ED7D8982A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0B595-F922-4F3F-BF60-86E779D4F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C0636-24B5-47B0-8706-B78A59D8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4703-A908-4261-9125-3220740E9F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35AEA-6F6B-43AD-8503-D14A3B6B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740BA-F37A-4F5B-8401-ED6BB83C8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89B-F957-4032-9B02-D89EE4659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1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26AD1-1CEC-4929-91E3-8A99CBC9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5F084-0DDC-4BA3-9F25-312BA6E6A6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78146-6BCD-4DE3-A123-16346FFB0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7D3186-F97D-40CD-8779-0EB33A500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4703-A908-4261-9125-3220740E9F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8FEC15-A4E3-412A-BF09-500105C2D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AC180-6CD3-496F-B91D-F3522D3C8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89B-F957-4032-9B02-D89EE4659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1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3493D-656B-4D98-991D-7361B1C51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81EA9-59CE-4943-960D-8940FF469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F666E-E309-4DAE-9523-AA288A2A3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103015-ABF6-4DDC-8808-3FBC43B32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8DF02-0547-4441-BA8E-D74E4238B9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943907-8B8C-4267-8D57-7100E4926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4703-A908-4261-9125-3220740E9F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1F1AC4-2C62-4BA1-9E29-BCD14F534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9A73D9-A472-4427-B63D-57AE879E8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89B-F957-4032-9B02-D89EE4659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8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4846-CDA7-4231-85DB-3A09E1C97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46484A-AE7C-452F-983F-434704D5F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4703-A908-4261-9125-3220740E9F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3060A9-0903-408C-9DCD-785591C53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D6ECC4-05EC-48A0-BFD9-6D6528DD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89B-F957-4032-9B02-D89EE4659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3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BA67FF-B463-4BD2-A7BC-FB3FF2E3B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4703-A908-4261-9125-3220740E9F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03A3C-38D3-41C2-BE9A-43397C19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64F957-A5FE-4E1C-B30F-A148D71B2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89B-F957-4032-9B02-D89EE4659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4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7A6F2-7982-4729-8F67-279A89D1E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5F354-182E-4D94-A919-CB1AE856E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FFE19-F8E5-4636-AA85-732896EA0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08B41-3B4F-4C97-86E9-AB0F6400D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4703-A908-4261-9125-3220740E9F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14953A-9749-44ED-9871-834EFC55B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85051-8138-42D4-BAE7-FD96AC54F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89B-F957-4032-9B02-D89EE4659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9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670D2-C19A-4C0B-8F4D-E820BD38A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472166-3578-4BC5-AFD5-FAA8F2E6B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9694E-2536-46B1-92AB-582E9D244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B7E37-6321-432F-B3A4-78328D67E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4703-A908-4261-9125-3220740E9F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7DF58-841A-4899-A658-572E98523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5EE55-23DD-48F9-B156-8F7555DDB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189B-F957-4032-9B02-D89EE4659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4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4AC1D1-E51D-4321-A7A9-7B0E91466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70ABF-108E-4C92-ADE9-D786B2568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DF542-4E43-4DA3-8998-85065EEB58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E4703-A908-4261-9125-3220740E9F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CD40F-5F92-4EF3-9766-1A03FF4C1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64E49-8A6C-43D6-9553-C1FB2FF1A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189B-F957-4032-9B02-D89EE4659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50">
            <a:extLst>
              <a:ext uri="{FF2B5EF4-FFF2-40B4-BE49-F238E27FC236}">
                <a16:creationId xmlns:a16="http://schemas.microsoft.com/office/drawing/2014/main" id="{D9DF1F58-2172-40E3-A907-640A4E5225B7}"/>
              </a:ext>
            </a:extLst>
          </p:cNvPr>
          <p:cNvSpPr txBox="1"/>
          <p:nvPr/>
        </p:nvSpPr>
        <p:spPr>
          <a:xfrm>
            <a:off x="3223145" y="343337"/>
            <a:ext cx="5745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Gantt Charts Analysis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146F025-A39E-43C7-B32A-AE5E304BB0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7161"/>
              </p:ext>
            </p:extLst>
          </p:nvPr>
        </p:nvGraphicFramePr>
        <p:xfrm>
          <a:off x="525373" y="1146764"/>
          <a:ext cx="11141254" cy="517539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52890">
                  <a:extLst>
                    <a:ext uri="{9D8B030D-6E8A-4147-A177-3AD203B41FA5}">
                      <a16:colId xmlns:a16="http://schemas.microsoft.com/office/drawing/2014/main" val="3278396188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1287371467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2978006481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3085508947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2552620263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4081026606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2454607877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1415560033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4163667064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3372389935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3182615466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4007246213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3253214846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1277414973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1779555231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2041071964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740936491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1897768043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1161169990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917149437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426992623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3031860970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487859689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2638208579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2039241502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2864775244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3557879454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4213070214"/>
                    </a:ext>
                  </a:extLst>
                </a:gridCol>
                <a:gridCol w="321013">
                  <a:extLst>
                    <a:ext uri="{9D8B030D-6E8A-4147-A177-3AD203B41FA5}">
                      <a16:colId xmlns:a16="http://schemas.microsoft.com/office/drawing/2014/main" val="812931257"/>
                    </a:ext>
                  </a:extLst>
                </a:gridCol>
              </a:tblGrid>
              <a:tr h="365110">
                <a:tc>
                  <a:txBody>
                    <a:bodyPr/>
                    <a:lstStyle/>
                    <a:p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W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F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W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F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W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F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W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F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3695877013"/>
                  </a:ext>
                </a:extLst>
              </a:tr>
              <a:tr h="7695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Your Title</a:t>
                      </a:r>
                      <a:endParaRPr lang="en-US" sz="2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L="457200" marR="68580" marT="34290" marB="34290"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144738"/>
                  </a:ext>
                </a:extLst>
              </a:tr>
              <a:tr h="606725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Develop</a:t>
                      </a:r>
                      <a:endParaRPr lang="en-US" sz="2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L="45720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3231076203"/>
                  </a:ext>
                </a:extLst>
              </a:tr>
              <a:tr h="606725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Analyze</a:t>
                      </a:r>
                      <a:endParaRPr lang="en-US" sz="2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L="45720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3009531685"/>
                  </a:ext>
                </a:extLst>
              </a:tr>
              <a:tr h="7695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Advertise</a:t>
                      </a:r>
                      <a:endParaRPr lang="en-US" sz="2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L="45720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3522415987"/>
                  </a:ext>
                </a:extLst>
              </a:tr>
              <a:tr h="7695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Authorize</a:t>
                      </a:r>
                      <a:endParaRPr lang="en-US" sz="2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L="45720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180930738"/>
                  </a:ext>
                </a:extLst>
              </a:tr>
              <a:tr h="67322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Prioritize</a:t>
                      </a:r>
                      <a:endParaRPr lang="en-US" sz="2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L="45720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2305479930"/>
                  </a:ext>
                </a:extLst>
              </a:tr>
              <a:tr h="606725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Present</a:t>
                      </a:r>
                      <a:endParaRPr lang="en-US" sz="2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L="45720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2726031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296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43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samreen</dc:creator>
  <cp:lastModifiedBy>samreen</cp:lastModifiedBy>
  <cp:revision>3</cp:revision>
  <cp:lastPrinted>2022-04-19T16:29:24Z</cp:lastPrinted>
  <dcterms:created xsi:type="dcterms:W3CDTF">2022-04-19T16:23:44Z</dcterms:created>
  <dcterms:modified xsi:type="dcterms:W3CDTF">2022-04-19T16:32:31Z</dcterms:modified>
</cp:coreProperties>
</file>